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slideMasters/slideMaster60.xml" ContentType="application/vnd.openxmlformats-officedocument.presentationml.slideMaster+xml"/>
  <Override PartName="/ppt/slides/slide60.xml" ContentType="application/vnd.openxmlformats-officedocument.presentationml.slide+xml"/>
  <Override PartName="/ppt/slideMasters/slideMaster61.xml" ContentType="application/vnd.openxmlformats-officedocument.presentationml.slideMaster+xml"/>
  <Override PartName="/ppt/slides/slide61.xml" ContentType="application/vnd.openxmlformats-officedocument.presentationml.slide+xml"/>
  <Override PartName="/ppt/slideMasters/slideMaster62.xml" ContentType="application/vnd.openxmlformats-officedocument.presentationml.slideMaster+xml"/>
  <Override PartName="/ppt/slides/slide62.xml" ContentType="application/vnd.openxmlformats-officedocument.presentationml.slide+xml"/>
  <Override PartName="/ppt/slideMasters/slideMaster63.xml" ContentType="application/vnd.openxmlformats-officedocument.presentationml.slideMaster+xml"/>
  <Override PartName="/ppt/slides/slide63.xml" ContentType="application/vnd.openxmlformats-officedocument.presentationml.slide+xml"/>
  <Override PartName="/ppt/slideMasters/slideMaster64.xml" ContentType="application/vnd.openxmlformats-officedocument.presentationml.slideMaster+xml"/>
  <Override PartName="/ppt/slides/slide64.xml" ContentType="application/vnd.openxmlformats-officedocument.presentationml.slide+xml"/>
  <Override PartName="/ppt/slideMasters/slideMaster65.xml" ContentType="application/vnd.openxmlformats-officedocument.presentationml.slideMaster+xml"/>
  <Override PartName="/ppt/slides/slide65.xml" ContentType="application/vnd.openxmlformats-officedocument.presentationml.slide+xml"/>
  <Override PartName="/ppt/slideMasters/slideMaster66.xml" ContentType="application/vnd.openxmlformats-officedocument.presentationml.slideMaster+xml"/>
  <Override PartName="/ppt/slides/slide66.xml" ContentType="application/vnd.openxmlformats-officedocument.presentationml.slide+xml"/>
  <Override PartName="/ppt/slideMasters/slideMaster67.xml" ContentType="application/vnd.openxmlformats-officedocument.presentationml.slideMaster+xml"/>
  <Override PartName="/ppt/slides/slide67.xml" ContentType="application/vnd.openxmlformats-officedocument.presentationml.slide+xml"/>
  <Override PartName="/ppt/slideMasters/slideMaster68.xml" ContentType="application/vnd.openxmlformats-officedocument.presentationml.slideMaster+xml"/>
  <Override PartName="/ppt/slides/slide68.xml" ContentType="application/vnd.openxmlformats-officedocument.presentationml.slide+xml"/>
  <Override PartName="/ppt/slideMasters/slideMaster69.xml" ContentType="application/vnd.openxmlformats-officedocument.presentationml.slideMaster+xml"/>
  <Override PartName="/ppt/slides/slide69.xml" ContentType="application/vnd.openxmlformats-officedocument.presentationml.slide+xml"/>
  <Override PartName="/ppt/slideMasters/slideMaster70.xml" ContentType="application/vnd.openxmlformats-officedocument.presentationml.slideMaster+xml"/>
  <Override PartName="/ppt/slides/slide70.xml" ContentType="application/vnd.openxmlformats-officedocument.presentationml.slide+xml"/>
  <Override PartName="/ppt/slideMasters/slideMaster71.xml" ContentType="application/vnd.openxmlformats-officedocument.presentationml.slideMaster+xml"/>
  <Override PartName="/ppt/slides/slide71.xml" ContentType="application/vnd.openxmlformats-officedocument.presentationml.slide+xml"/>
  <Override PartName="/ppt/slideMasters/slideMaster72.xml" ContentType="application/vnd.openxmlformats-officedocument.presentationml.slideMaster+xml"/>
  <Override PartName="/ppt/slides/slide72.xml" ContentType="application/vnd.openxmlformats-officedocument.presentationml.slide+xml"/>
  <Override PartName="/ppt/slideMasters/slideMaster73.xml" ContentType="application/vnd.openxmlformats-officedocument.presentationml.slideMaster+xml"/>
  <Override PartName="/ppt/slides/slide73.xml" ContentType="application/vnd.openxmlformats-officedocument.presentationml.slide+xml"/>
  <Override PartName="/ppt/slideMasters/slideMaster74.xml" ContentType="application/vnd.openxmlformats-officedocument.presentationml.slideMaster+xml"/>
  <Override PartName="/ppt/slides/slide74.xml" ContentType="application/vnd.openxmlformats-officedocument.presentationml.slide+xml"/>
  <Override PartName="/ppt/slideMasters/slideMaster75.xml" ContentType="application/vnd.openxmlformats-officedocument.presentationml.slideMaster+xml"/>
  <Override PartName="/ppt/slides/slide75.xml" ContentType="application/vnd.openxmlformats-officedocument.presentationml.slide+xml"/>
  <Override PartName="/ppt/slideMasters/slideMaster76.xml" ContentType="application/vnd.openxmlformats-officedocument.presentationml.slideMaster+xml"/>
  <Override PartName="/ppt/slides/slide7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</p:sldIdLst>
  <p:notesMasterIdLst>
    <p:notesMasterId r:id="rId78"/>
  </p:notesMasterIdLst>
  <p:sldSz cx="9144000" cy="5143500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notesMaster" Target="notesMasters/notesMaster1.xml"/><Relationship Id="rId79" Type="http://schemas.openxmlformats.org/officeDocument/2006/relationships/presProps" Target="presProps.xml"/><Relationship Id="rId80" Type="http://schemas.openxmlformats.org/officeDocument/2006/relationships/viewProps" Target="viewProps.xml"/><Relationship Id="rId81" Type="http://schemas.openxmlformats.org/officeDocument/2006/relationships/theme" Target="theme/theme1.xml"/><Relationship Id="rId8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5.xml"/>
		</Relationships>
</file>

<file path=ppt/notesSlides/_rels/notesSlide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6.xml"/>
		</Relationships>
</file>

<file path=ppt/notesSlides/_rels/notesSlide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7.xml"/>
		</Relationships>
</file>

<file path=ppt/notesSlides/_rels/notesSlide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8.xml"/>
		</Relationships>
</file>

<file path=ppt/notesSlides/_rels/notesSlide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9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0.xml"/>
		</Relationships>
</file>

<file path=ppt/notesSlides/_rels/notesSlide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1.xml"/>
		</Relationships>
</file>

<file path=ppt/notesSlides/_rels/notesSlide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2.xml"/>
		</Relationships>
</file>

<file path=ppt/notesSlides/_rels/notesSlide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3.xml"/>
		</Relationships>
</file>

<file path=ppt/notesSlides/_rels/notesSlide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4.xml"/>
		</Relationships>
</file>

<file path=ppt/notesSlides/_rels/notesSlide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5.xml"/>
		</Relationships>
</file>

<file path=ppt/notesSlides/_rels/notesSlide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6.xml"/>
		</Relationships>
</file>

<file path=ppt/notesSlides/_rels/notesSlide6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7.xml"/>
		</Relationships>
</file>

<file path=ppt/notesSlides/_rels/notesSlide6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8.xml"/>
		</Relationships>
</file>

<file path=ppt/notesSlides/_rels/notesSlide6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9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7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0.xml"/>
		</Relationships>
</file>

<file path=ppt/notesSlides/_rels/notesSlide7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1.xml"/>
		</Relationships>
</file>

<file path=ppt/notesSlides/_rels/notesSlide7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2.xml"/>
		</Relationships>
</file>

<file path=ppt/notesSlides/_rels/notesSlide7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3.xml"/>
		</Relationships>
</file>

<file path=ppt/notesSlides/_rels/notesSlide7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4.xml"/>
		</Relationships>
</file>

<file path=ppt/notesSlides/_rels/notesSlide7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5.xml"/>
		</Relationships>
</file>

<file path=ppt/notesSlides/_rels/notesSlide7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6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jpg"/><Relationship Id="rId2" Type="http://schemas.openxmlformats.org/officeDocument/2006/relationships/image" Target="../media/image-11-2.jp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5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6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8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9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0-1.jpg"/><Relationship Id="rId2" Type="http://schemas.openxmlformats.org/officeDocument/2006/relationships/image" Target="../media/image-20-2.jpg"/><Relationship Id="rId3" Type="http://schemas.openxmlformats.org/officeDocument/2006/relationships/image" Target="../media/image-20-3.jpg"/><Relationship Id="rId4" Type="http://schemas.openxmlformats.org/officeDocument/2006/relationships/image" Target="../media/image-20-4.jp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1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2-1.jpg"/><Relationship Id="rId2" Type="http://schemas.openxmlformats.org/officeDocument/2006/relationships/image" Target="../media/image-22-2.jp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3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4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6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7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8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9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0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1-1.jpg"/><Relationship Id="rId2" Type="http://schemas.openxmlformats.org/officeDocument/2006/relationships/image" Target="../media/image-31-2.jpg"/><Relationship Id="rId3" Type="http://schemas.openxmlformats.org/officeDocument/2006/relationships/image" Target="../media/image-31-3.jpg"/><Relationship Id="rId4" Type="http://schemas.openxmlformats.org/officeDocument/2006/relationships/image" Target="../media/image-31-4.jp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2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3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4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5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6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7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8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9-1.jpg"/><Relationship Id="rId2" Type="http://schemas.openxmlformats.org/officeDocument/2006/relationships/image" Target="../media/image-39-2.jpg"/><Relationship Id="rId3" Type="http://schemas.openxmlformats.org/officeDocument/2006/relationships/image" Target="../media/image-39-3.jpg"/><Relationship Id="rId4" Type="http://schemas.openxmlformats.org/officeDocument/2006/relationships/image" Target="../media/image-39-4.jp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0-1.jpg"/><Relationship Id="rId2" Type="http://schemas.openxmlformats.org/officeDocument/2006/relationships/image" Target="../media/image-40-2.jp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1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2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3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4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5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6-1.jpg"/><Relationship Id="rId2" Type="http://schemas.openxmlformats.org/officeDocument/2006/relationships/image" Target="../media/image-46-2.jpg"/><Relationship Id="rId3" Type="http://schemas.openxmlformats.org/officeDocument/2006/relationships/image" Target="../media/image-46-3.jpg"/><Relationship Id="rId4" Type="http://schemas.openxmlformats.org/officeDocument/2006/relationships/image" Target="../media/image-46-4.jp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7-1.jpg"/><Relationship Id="rId2" Type="http://schemas.openxmlformats.org/officeDocument/2006/relationships/image" Target="../media/image-47-2.jp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8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9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jpg"/><Relationship Id="rId2" Type="http://schemas.openxmlformats.org/officeDocument/2006/relationships/image" Target="../media/image-5-2.jpg"/><Relationship Id="rId3" Type="http://schemas.openxmlformats.org/officeDocument/2006/relationships/image" Target="../media/image-5-3.jpg"/><Relationship Id="rId4" Type="http://schemas.openxmlformats.org/officeDocument/2006/relationships/image" Target="../media/image-5-4.jp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0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1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2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3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4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5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6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7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8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9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0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1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2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3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4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5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6-1.jpg"/><Relationship Id="rId2" Type="http://schemas.openxmlformats.org/officeDocument/2006/relationships/image" Target="../media/image-66-2.jp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6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7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8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9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jpg"/><Relationship Id="rId2" Type="http://schemas.openxmlformats.org/officeDocument/2006/relationships/image" Target="../media/image-7-2.jp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0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0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1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2-1.jpg"/><Relationship Id="rId2" Type="http://schemas.openxmlformats.org/officeDocument/2006/relationships/image" Target="../media/image-72-2.jpg"/><Relationship Id="rId3" Type="http://schemas.openxmlformats.org/officeDocument/2006/relationships/image" Target="../media/image-72-3.jp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7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3-1.jpg"/><Relationship Id="rId2" Type="http://schemas.openxmlformats.org/officeDocument/2006/relationships/image" Target="../media/image-73-2.jp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7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4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5-1.jpg"/><Relationship Id="rId2" Type="http://schemas.openxmlformats.org/officeDocument/2006/relationships/image" Target="../media/image-75-2.jpg"/><Relationship Id="rId3" Type="http://schemas.openxmlformats.org/officeDocument/2006/relationships/image" Target="../media/image-75-3.jpg"/><Relationship Id="rId4" Type="http://schemas.openxmlformats.org/officeDocument/2006/relationships/image" Target="../media/image-75-4.jp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7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771525"/>
            <a:ext cx="8229600" cy="1298448"/>
          </a:xfrm>
          <a:prstGeom prst="rect">
            <a:avLst/>
          </a:prstGeom>
          <a:solidFill>
            <a:srgbClr val="0C0054">
              <a:alpha val="70000"/>
            </a:srgbClr>
          </a:solidFill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200" b="1" dirty="0">
                <a:solidFill>
                  <a:srgbClr val="EFFF00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A26 (Single) - 50M</a:t>
            </a:r>
            <a:endParaRPr lang="en-US" sz="3200" dirty="0"/>
          </a:p>
          <a:p>
            <a:pPr algn="ctr" indent="0" marL="0">
              <a:buNone/>
            </a:pPr>
            <a:r>
              <a:rPr lang="en-US" sz="3200" b="1" dirty="0">
                <a:solidFill>
                  <a:srgbClr val="EFFF00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Process</a:t>
            </a:r>
            <a:endParaRPr lang="en-US" sz="3200" dirty="0"/>
          </a:p>
        </p:txBody>
      </p:sp>
      <p:sp>
        <p:nvSpPr>
          <p:cNvPr id="3" name="Text 1"/>
          <p:cNvSpPr/>
          <p:nvPr/>
        </p:nvSpPr>
        <p:spPr>
          <a:xfrm>
            <a:off x="457200" y="2160270"/>
            <a:ext cx="1280160" cy="338328"/>
          </a:xfrm>
          <a:prstGeom prst="rect">
            <a:avLst/>
          </a:prstGeom>
          <a:noFill/>
          <a:ln>
            <a:solidFill>
              <a:srgbClr val="A9A9A9"/>
            </a:solidFill>
          </a:ln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200" b="1" dirty="0">
                <a:solidFill>
                  <a:srgbClr val="BEBEBE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Process</a:t>
            </a:r>
            <a:endParaRPr lang="en-US" sz="1200" dirty="0"/>
          </a:p>
        </p:txBody>
      </p:sp>
      <p:sp>
        <p:nvSpPr>
          <p:cNvPr id="4" name="Text 2"/>
          <p:cNvSpPr/>
          <p:nvPr/>
        </p:nvSpPr>
        <p:spPr>
          <a:xfrm>
            <a:off x="914400" y="3086100"/>
            <a:ext cx="73152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marL="342900" indent="-342900">
              <a:buSzPct val="100000"/>
              <a:buChar char="■"/>
            </a:pPr>
            <a:r>
              <a:rPr lang="en-US" sz="2000" b="1" dirty="0">
                <a:solidFill>
                  <a:schemeClr val="accent1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PDAF(INF)</a:t>
            </a:r>
            <a:endParaRPr lang="en-US" sz="2000" dirty="0"/>
          </a:p>
          <a:p>
            <a:pPr algn="l" marL="342900" indent="-342900">
              <a:buSzPct val="100000"/>
              <a:buChar char="■"/>
            </a:pPr>
            <a:r>
              <a:rPr lang="en-US" sz="2000" b="1" dirty="0">
                <a:solidFill>
                  <a:schemeClr val="accent1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PDAF(MAC)</a:t>
            </a:r>
            <a:endParaRPr lang="en-US" sz="2000" dirty="0"/>
          </a:p>
          <a:p>
            <a:pPr algn="l" marL="342900" indent="-342900">
              <a:buSzPct val="100000"/>
              <a:buChar char="■"/>
            </a:pPr>
            <a:r>
              <a:rPr lang="en-US" sz="2000" b="1" dirty="0">
                <a:solidFill>
                  <a:schemeClr val="accent1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DF</a:t>
            </a:r>
            <a:endParaRPr lang="en-US" sz="20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0"/>
            <a:ext cx="50292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marL="342900" indent="-342900">
              <a:buSzPct val="100000"/>
              <a:buChar char="★"/>
            </a:pPr>
            <a:r>
              <a:rPr lang="en-US" sz="1200" b="1" dirty="0">
                <a:solidFill>
                  <a:srgbClr val="0C0054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AF_CAL_DATA_INPUT_0</a:t>
            </a:r>
            <a:endParaRPr lang="en-US" sz="1200" dirty="0"/>
          </a:p>
        </p:txBody>
      </p:sp>
      <p:pic>
        <p:nvPicPr>
          <p:cNvPr id="3" name="Image 0" descr="D:\DN92SW\jsReportOption\public\sources\A26_50M\PDAF(INF)\5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" y="914400"/>
            <a:ext cx="73152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0"/>
            <a:ext cx="50292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marL="342900" indent="-342900">
              <a:buSzPct val="100000"/>
              <a:buChar char="★"/>
            </a:pPr>
            <a:r>
              <a:rPr lang="en-US" sz="1200" b="1" dirty="0">
                <a:solidFill>
                  <a:srgbClr val="0C0054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RGB_CAL_A26_JN1_0</a:t>
            </a:r>
            <a:endParaRPr lang="en-US" sz="1200" dirty="0"/>
          </a:p>
        </p:txBody>
      </p:sp>
      <p:pic>
        <p:nvPicPr>
          <p:cNvPr id="3" name="Image 0" descr="D:\DN92SW\jsReportOption\public\sources\A26_50M\PDAF(INF)\6.0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" y="914400"/>
            <a:ext cx="3657600" cy="3657600"/>
          </a:xfrm>
          <a:prstGeom prst="rect">
            <a:avLst/>
          </a:prstGeom>
        </p:spPr>
      </p:pic>
      <p:pic>
        <p:nvPicPr>
          <p:cNvPr id="4" name="Image 1" descr="D:\DN92SW\jsReportOption\public\sources\A26_50M\PDAF(INF)\6.1.JP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914400"/>
            <a:ext cx="3657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0"/>
            <a:ext cx="50292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marL="342900" indent="-342900">
              <a:buSzPct val="100000"/>
              <a:buChar char="★"/>
            </a:pPr>
            <a:r>
              <a:rPr lang="en-US" sz="1200" b="1" dirty="0">
                <a:solidFill>
                  <a:srgbClr val="0C0054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SENSOR_CAL_JN1_0</a:t>
            </a:r>
            <a:endParaRPr lang="en-US" sz="1200" dirty="0"/>
          </a:p>
        </p:txBody>
      </p:sp>
      <p:pic>
        <p:nvPicPr>
          <p:cNvPr id="3" name="Image 0" descr="D:\DN92SW\jsReportOption\public\sources\A26_50M\PDAF(INF)\7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" y="914400"/>
            <a:ext cx="73152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0"/>
            <a:ext cx="50292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marL="342900" indent="-342900">
              <a:buSzPct val="100000"/>
              <a:buChar char="★"/>
            </a:pPr>
            <a:r>
              <a:rPr lang="en-US" sz="1200" b="1" dirty="0">
                <a:solidFill>
                  <a:srgbClr val="0C0054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PDAF_CAL_YOUTHTECH_A26_50M_0</a:t>
            </a:r>
            <a:endParaRPr lang="en-US" sz="1200" dirty="0"/>
          </a:p>
        </p:txBody>
      </p:sp>
      <p:pic>
        <p:nvPicPr>
          <p:cNvPr id="3" name="Image 0" descr="D:\DN92SW\jsReportOption\public\sources\A26_50M\PDAF(INF)\8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" y="914400"/>
            <a:ext cx="73152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0"/>
            <a:ext cx="50292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marL="342900" indent="-342900">
              <a:buSzPct val="100000"/>
              <a:buChar char="★"/>
            </a:pPr>
            <a:r>
              <a:rPr lang="en-US" sz="1200" b="1" dirty="0">
                <a:solidFill>
                  <a:srgbClr val="0C0054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PDAF_CAL_MIDDLE_CAPTURE_A26_50M_0</a:t>
            </a:r>
            <a:endParaRPr lang="en-US" sz="1200" dirty="0"/>
          </a:p>
        </p:txBody>
      </p:sp>
      <p:pic>
        <p:nvPicPr>
          <p:cNvPr id="3" name="Image 0" descr="D:\DN92SW\jsReportOption\public\sources\A26_50M\PDAF(INF)\9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" y="914400"/>
            <a:ext cx="73152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0"/>
            <a:ext cx="50292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marL="342900" indent="-342900">
              <a:buSzPct val="100000"/>
              <a:buChar char="★"/>
            </a:pPr>
            <a:r>
              <a:rPr lang="en-US" sz="1200" b="1" dirty="0">
                <a:solidFill>
                  <a:srgbClr val="0C0054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PDAF_CAL_MIDDLE_DLL_RUN_A26_50M_0</a:t>
            </a:r>
            <a:endParaRPr lang="en-US" sz="1200" dirty="0"/>
          </a:p>
        </p:txBody>
      </p:sp>
      <p:pic>
        <p:nvPicPr>
          <p:cNvPr id="3" name="Image 0" descr="D:\DN92SW\jsReportOption\public\sources\A26_50M\PDAF(INF)\10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" y="914400"/>
            <a:ext cx="73152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0"/>
            <a:ext cx="50292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marL="342900" indent="-342900">
              <a:buSzPct val="100000"/>
              <a:buChar char="★"/>
            </a:pPr>
            <a:r>
              <a:rPr lang="en-US" sz="1200" b="1" dirty="0">
                <a:solidFill>
                  <a:srgbClr val="0C0054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EEPROM_WRITE_0</a:t>
            </a:r>
            <a:endParaRPr lang="en-US" sz="1200" dirty="0"/>
          </a:p>
        </p:txBody>
      </p:sp>
      <p:pic>
        <p:nvPicPr>
          <p:cNvPr id="3" name="Image 0" descr="D:\DN92SW\jsReportOption\public\sources\A26_50M\PDAF(INF)\11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" y="914400"/>
            <a:ext cx="73152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771525"/>
            <a:ext cx="8229600" cy="1298448"/>
          </a:xfrm>
          <a:prstGeom prst="rect">
            <a:avLst/>
          </a:prstGeom>
          <a:solidFill>
            <a:srgbClr val="0C0054">
              <a:alpha val="70000"/>
            </a:srgbClr>
          </a:solidFill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200" b="1" dirty="0">
                <a:solidFill>
                  <a:srgbClr val="EFFF00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A26 (Single) - 50M</a:t>
            </a:r>
            <a:endParaRPr lang="en-US" sz="3200" dirty="0"/>
          </a:p>
          <a:p>
            <a:pPr algn="ctr" indent="0" marL="0">
              <a:buNone/>
            </a:pPr>
            <a:r>
              <a:rPr lang="en-US" sz="3200" b="1" dirty="0">
                <a:solidFill>
                  <a:srgbClr val="EFFF00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Process PDAF(MAC)</a:t>
            </a:r>
            <a:endParaRPr lang="en-US" sz="320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0"/>
            <a:ext cx="50292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marL="342900" indent="-342900">
              <a:buSzPct val="100000"/>
              <a:buChar char="★"/>
            </a:pPr>
            <a:r>
              <a:rPr lang="en-US" sz="1200" b="1" dirty="0">
                <a:solidFill>
                  <a:srgbClr val="0C0054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SCREEN TEST MACHINE</a:t>
            </a:r>
            <a:endParaRPr lang="en-US" sz="1200" dirty="0"/>
          </a:p>
        </p:txBody>
      </p:sp>
      <p:pic>
        <p:nvPicPr>
          <p:cNvPr id="3" name="Image 0" descr="D:\DN92SW\jsReportOption\public\sources\A26_50M\PDAF(MAC)\M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" y="914400"/>
            <a:ext cx="73152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0"/>
            <a:ext cx="50292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marL="342900" indent="-342900">
              <a:buSzPct val="100000"/>
              <a:buChar char="★"/>
            </a:pPr>
            <a:r>
              <a:rPr lang="en-US" sz="1200" b="1" dirty="0">
                <a:solidFill>
                  <a:srgbClr val="0C0054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VIDEO &amp; POWER CONFIG</a:t>
            </a:r>
            <a:endParaRPr lang="en-US" sz="1200" dirty="0"/>
          </a:p>
        </p:txBody>
      </p:sp>
      <p:pic>
        <p:nvPicPr>
          <p:cNvPr id="3" name="Image 0" descr="D:\DN92SW\jsReportOption\public\sources\A26_50M\PDAF(MAC)\S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" y="914400"/>
            <a:ext cx="73152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771525"/>
            <a:ext cx="8229600" cy="1298448"/>
          </a:xfrm>
          <a:prstGeom prst="rect">
            <a:avLst/>
          </a:prstGeom>
          <a:solidFill>
            <a:srgbClr val="0C0054">
              <a:alpha val="70000"/>
            </a:srgbClr>
          </a:solidFill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200" b="1" dirty="0">
                <a:solidFill>
                  <a:srgbClr val="EFFF00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A26 (Single) - 50M</a:t>
            </a:r>
            <a:endParaRPr lang="en-US" sz="3200" dirty="0"/>
          </a:p>
          <a:p>
            <a:pPr algn="ctr" indent="0" marL="0">
              <a:buNone/>
            </a:pPr>
            <a:r>
              <a:rPr lang="en-US" sz="3200" b="1" dirty="0">
                <a:solidFill>
                  <a:srgbClr val="EFFF00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Process PDAF(INF)</a:t>
            </a:r>
            <a:endParaRPr lang="en-US" sz="32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0"/>
            <a:ext cx="50292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marL="342900" indent="-342900">
              <a:buSzPct val="100000"/>
              <a:buChar char="★"/>
            </a:pPr>
            <a:r>
              <a:rPr lang="en-US" sz="1200" b="1" dirty="0">
                <a:solidFill>
                  <a:srgbClr val="0C0054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SPEC SETTING ALL SITE</a:t>
            </a:r>
            <a:endParaRPr lang="en-US" sz="1200" dirty="0"/>
          </a:p>
        </p:txBody>
      </p:sp>
      <p:pic>
        <p:nvPicPr>
          <p:cNvPr id="3" name="Image 0" descr="D:\DN92SW\jsReportOption\public\sources\A26_50M\PDAF(MAC)\A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" y="914400"/>
            <a:ext cx="3657600" cy="1828800"/>
          </a:xfrm>
          <a:prstGeom prst="rect">
            <a:avLst/>
          </a:prstGeom>
        </p:spPr>
      </p:pic>
      <p:pic>
        <p:nvPicPr>
          <p:cNvPr id="4" name="Image 1" descr="D:\DN92SW\jsReportOption\public\sources\A26_50M\PDAF(MAC)\B.jp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914400"/>
            <a:ext cx="3657600" cy="1828800"/>
          </a:xfrm>
          <a:prstGeom prst="rect">
            <a:avLst/>
          </a:prstGeom>
        </p:spPr>
      </p:pic>
      <p:pic>
        <p:nvPicPr>
          <p:cNvPr id="5" name="Image 2" descr="D:\DN92SW\jsReportOption\public\sources\A26_50M\PDAF(MAC)\C.jp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2743200"/>
            <a:ext cx="3657600" cy="1828800"/>
          </a:xfrm>
          <a:prstGeom prst="rect">
            <a:avLst/>
          </a:prstGeom>
        </p:spPr>
      </p:pic>
      <p:pic>
        <p:nvPicPr>
          <p:cNvPr id="6" name="Image 3" descr="D:\DN92SW\jsReportOption\public\sources\A26_50M\PDAF(MAC)\D.jp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2743200"/>
            <a:ext cx="3657600" cy="18288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0"/>
            <a:ext cx="50292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marL="342900" indent="-342900">
              <a:buSzPct val="100000"/>
              <a:buChar char="★"/>
            </a:pPr>
            <a:r>
              <a:rPr lang="en-US" sz="1200" b="1" dirty="0">
                <a:solidFill>
                  <a:srgbClr val="0C0054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MCU_FIRMWARE_UPDATE_0</a:t>
            </a:r>
            <a:endParaRPr lang="en-US" sz="1200" dirty="0"/>
          </a:p>
        </p:txBody>
      </p:sp>
      <p:pic>
        <p:nvPicPr>
          <p:cNvPr id="3" name="Image 0" descr="D:\DN92SW\jsReportOption\public\sources\A26_50M\PDAF(MAC)\1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" y="914400"/>
            <a:ext cx="73152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0"/>
            <a:ext cx="50292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marL="342900" indent="-342900">
              <a:buSzPct val="100000"/>
              <a:buChar char="★"/>
            </a:pPr>
            <a:r>
              <a:rPr lang="en-US" sz="1200" b="1" dirty="0">
                <a:solidFill>
                  <a:srgbClr val="0C0054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V5FP_CAM_INIT_0</a:t>
            </a:r>
            <a:endParaRPr lang="en-US" sz="1200" dirty="0"/>
          </a:p>
        </p:txBody>
      </p:sp>
      <p:pic>
        <p:nvPicPr>
          <p:cNvPr id="3" name="Image 0" descr="D:\DN92SW\jsReportOption\public\sources\A26_50M\PDAF(MAC)\2.0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" y="914400"/>
            <a:ext cx="3657600" cy="3657600"/>
          </a:xfrm>
          <a:prstGeom prst="rect">
            <a:avLst/>
          </a:prstGeom>
        </p:spPr>
      </p:pic>
      <p:pic>
        <p:nvPicPr>
          <p:cNvPr id="4" name="Image 1" descr="D:\DN92SW\jsReportOption\public\sources\A26_50M\PDAF(MAC)\2.1.JP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914400"/>
            <a:ext cx="3657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0"/>
            <a:ext cx="50292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marL="342900" indent="-342900">
              <a:buSzPct val="100000"/>
              <a:buChar char="★"/>
            </a:pPr>
            <a:r>
              <a:rPr lang="en-US" sz="1200" b="1" dirty="0">
                <a:solidFill>
                  <a:srgbClr val="0C0054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AF_MACRO_0</a:t>
            </a:r>
            <a:endParaRPr lang="en-US" sz="1200" dirty="0"/>
          </a:p>
        </p:txBody>
      </p:sp>
      <p:pic>
        <p:nvPicPr>
          <p:cNvPr id="3" name="Image 0" descr="D:\DN92SW\jsReportOption\public\sources\A26_50M\PDAF(MAC)\3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" y="914400"/>
            <a:ext cx="73152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0"/>
            <a:ext cx="50292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marL="342900" indent="-342900">
              <a:buSzPct val="100000"/>
              <a:buChar char="★"/>
            </a:pPr>
            <a:r>
              <a:rPr lang="en-US" sz="1200" b="1" dirty="0">
                <a:solidFill>
                  <a:srgbClr val="0C0054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EEPROM_WRITE_0</a:t>
            </a:r>
            <a:endParaRPr lang="en-US" sz="1200" dirty="0"/>
          </a:p>
        </p:txBody>
      </p:sp>
      <p:pic>
        <p:nvPicPr>
          <p:cNvPr id="3" name="Image 0" descr="D:\DN92SW\jsReportOption\public\sources\A26_50M\PDAF(MAC)\4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" y="914400"/>
            <a:ext cx="73152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771525"/>
            <a:ext cx="8229600" cy="1298448"/>
          </a:xfrm>
          <a:prstGeom prst="rect">
            <a:avLst/>
          </a:prstGeom>
          <a:solidFill>
            <a:srgbClr val="0C0054">
              <a:alpha val="70000"/>
            </a:srgbClr>
          </a:solidFill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200" b="1" dirty="0">
                <a:solidFill>
                  <a:srgbClr val="EFFF00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A26 (Single) - 50M</a:t>
            </a:r>
            <a:endParaRPr lang="en-US" sz="3200" dirty="0"/>
          </a:p>
          <a:p>
            <a:pPr algn="ctr" indent="0" marL="0">
              <a:buNone/>
            </a:pPr>
            <a:r>
              <a:rPr lang="en-US" sz="3200" b="1" dirty="0">
                <a:solidFill>
                  <a:srgbClr val="EFFF00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Process DF</a:t>
            </a:r>
            <a:endParaRPr lang="en-US" sz="3200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0"/>
            <a:ext cx="50292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marL="342900" indent="-342900">
              <a:buSzPct val="100000"/>
              <a:buChar char="★"/>
            </a:pPr>
            <a:r>
              <a:rPr lang="en-US" sz="1200" b="1" dirty="0">
                <a:solidFill>
                  <a:srgbClr val="0C0054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SCREEN TEST MACHINE</a:t>
            </a:r>
            <a:endParaRPr lang="en-US" sz="1200" dirty="0"/>
          </a:p>
        </p:txBody>
      </p:sp>
      <p:pic>
        <p:nvPicPr>
          <p:cNvPr id="3" name="Image 0" descr="D:\DN92SW\jsReportOption\public\sources\A26_50M\DF\M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" y="914400"/>
            <a:ext cx="73152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0"/>
            <a:ext cx="50292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marL="342900" indent="-342900">
              <a:buSzPct val="100000"/>
              <a:buChar char="★"/>
            </a:pPr>
            <a:r>
              <a:rPr lang="en-US" sz="1200" b="1" dirty="0">
                <a:solidFill>
                  <a:srgbClr val="0C0054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VIDEO &amp; POWER CONFIG</a:t>
            </a:r>
            <a:endParaRPr lang="en-US" sz="1200" dirty="0"/>
          </a:p>
        </p:txBody>
      </p:sp>
      <p:pic>
        <p:nvPicPr>
          <p:cNvPr id="3" name="Image 0" descr="D:\DN92SW\jsReportOption\public\sources\A26_50M\DF\S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" y="914400"/>
            <a:ext cx="73152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0"/>
            <a:ext cx="50292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marL="342900" indent="-342900">
              <a:buSzPct val="100000"/>
              <a:buChar char="★"/>
            </a:pPr>
            <a:r>
              <a:rPr lang="en-US" sz="1200" b="1" dirty="0">
                <a:solidFill>
                  <a:srgbClr val="0C0054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SPEC SPEC SETTING OF SITE A</a:t>
            </a:r>
            <a:endParaRPr lang="en-US" sz="1200" dirty="0"/>
          </a:p>
        </p:txBody>
      </p:sp>
      <p:pic>
        <p:nvPicPr>
          <p:cNvPr id="3" name="Image 0" descr="D:\DN92SW\jsReportOption\public\sources\A26_50M\DF\A0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" y="914400"/>
            <a:ext cx="73152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0"/>
            <a:ext cx="50292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marL="342900" indent="-342900">
              <a:buSzPct val="100000"/>
              <a:buChar char="★"/>
            </a:pPr>
            <a:r>
              <a:rPr lang="en-US" sz="1200" b="1" dirty="0">
                <a:solidFill>
                  <a:srgbClr val="0C0054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MES_INIT</a:t>
            </a:r>
            <a:endParaRPr lang="en-US" sz="1200" dirty="0"/>
          </a:p>
        </p:txBody>
      </p:sp>
      <p:pic>
        <p:nvPicPr>
          <p:cNvPr id="3" name="Image 0" descr="D:\DN92SW\jsReportOption\public\sources\A26_50M\DF\A1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" y="914400"/>
            <a:ext cx="73152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0"/>
            <a:ext cx="50292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marL="342900" indent="-342900">
              <a:buSzPct val="100000"/>
              <a:buChar char="★"/>
            </a:pPr>
            <a:r>
              <a:rPr lang="en-US" sz="1200" b="1" dirty="0">
                <a:solidFill>
                  <a:srgbClr val="0C0054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SCREEN TEST MACHINE</a:t>
            </a:r>
            <a:endParaRPr lang="en-US" sz="1200" dirty="0"/>
          </a:p>
        </p:txBody>
      </p:sp>
      <p:pic>
        <p:nvPicPr>
          <p:cNvPr id="3" name="Image 0" descr="D:\DN92SW\jsReportOption\public\sources\A26_50M\PDAF(INF)\M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" y="914400"/>
            <a:ext cx="73152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0"/>
            <a:ext cx="50292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marL="342900" indent="-342900">
              <a:buSzPct val="100000"/>
              <a:buChar char="★"/>
            </a:pPr>
            <a:r>
              <a:rPr lang="en-US" sz="1200" b="1" dirty="0">
                <a:solidFill>
                  <a:srgbClr val="0C0054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BEFORE_DATA_READ</a:t>
            </a:r>
            <a:endParaRPr lang="en-US" sz="1200" dirty="0"/>
          </a:p>
        </p:txBody>
      </p:sp>
      <p:pic>
        <p:nvPicPr>
          <p:cNvPr id="3" name="Image 0" descr="D:\DN92SW\jsReportOption\public\sources\A26_50M\DF\A2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" y="914400"/>
            <a:ext cx="73152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0"/>
            <a:ext cx="50292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marL="342900" indent="-342900">
              <a:buSzPct val="100000"/>
              <a:buChar char="★"/>
            </a:pPr>
            <a:r>
              <a:rPr lang="en-US" sz="1200" b="1" dirty="0">
                <a:solidFill>
                  <a:srgbClr val="0C0054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USER_CALCHECK</a:t>
            </a:r>
            <a:endParaRPr lang="en-US" sz="1200" dirty="0"/>
          </a:p>
        </p:txBody>
      </p:sp>
      <p:pic>
        <p:nvPicPr>
          <p:cNvPr id="3" name="Image 0" descr="D:\DN92SW\jsReportOption\public\sources\A26_50M\DF\A3.0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" y="914400"/>
            <a:ext cx="3657600" cy="1828800"/>
          </a:xfrm>
          <a:prstGeom prst="rect">
            <a:avLst/>
          </a:prstGeom>
        </p:spPr>
      </p:pic>
      <p:pic>
        <p:nvPicPr>
          <p:cNvPr id="4" name="Image 1" descr="D:\DN92SW\jsReportOption\public\sources\A26_50M\DF\A3.1.JP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914400"/>
            <a:ext cx="3657600" cy="1828800"/>
          </a:xfrm>
          <a:prstGeom prst="rect">
            <a:avLst/>
          </a:prstGeom>
        </p:spPr>
      </p:pic>
      <p:pic>
        <p:nvPicPr>
          <p:cNvPr id="5" name="Image 2" descr="D:\DN92SW\jsReportOption\public\sources\A26_50M\DF\A3.2.JP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2743200"/>
            <a:ext cx="3657600" cy="1828800"/>
          </a:xfrm>
          <a:prstGeom prst="rect">
            <a:avLst/>
          </a:prstGeom>
        </p:spPr>
      </p:pic>
      <p:pic>
        <p:nvPicPr>
          <p:cNvPr id="6" name="Image 3" descr="D:\DN92SW\jsReportOption\public\sources\A26_50M\DF\A3.3.JP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2743200"/>
            <a:ext cx="3657600" cy="18288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0"/>
            <a:ext cx="50292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marL="342900" indent="-342900">
              <a:buSzPct val="100000"/>
              <a:buChar char="★"/>
            </a:pPr>
            <a:r>
              <a:rPr lang="en-US" sz="1200" b="1" dirty="0">
                <a:solidFill>
                  <a:srgbClr val="0C0054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MCU_FIRMWARE_UPDATE</a:t>
            </a:r>
            <a:endParaRPr lang="en-US" sz="1200" dirty="0"/>
          </a:p>
        </p:txBody>
      </p:sp>
      <p:pic>
        <p:nvPicPr>
          <p:cNvPr id="3" name="Image 0" descr="D:\DN92SW\jsReportOption\public\sources\A26_50M\DF\A4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" y="914400"/>
            <a:ext cx="73152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0"/>
            <a:ext cx="50292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marL="342900" indent="-342900">
              <a:buSzPct val="100000"/>
              <a:buChar char="★"/>
            </a:pPr>
            <a:r>
              <a:rPr lang="en-US" sz="1200" b="1" dirty="0">
                <a:solidFill>
                  <a:srgbClr val="0C0054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OS_TEST_V5FP_COMBO_V2</a:t>
            </a:r>
            <a:endParaRPr lang="en-US" sz="1200" dirty="0"/>
          </a:p>
        </p:txBody>
      </p:sp>
      <p:pic>
        <p:nvPicPr>
          <p:cNvPr id="3" name="Image 0" descr="D:\DN92SW\jsReportOption\public\sources\A26_50M\DF\A5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" y="914400"/>
            <a:ext cx="73152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0"/>
            <a:ext cx="50292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marL="342900" indent="-342900">
              <a:buSzPct val="100000"/>
              <a:buChar char="★"/>
            </a:pPr>
            <a:r>
              <a:rPr lang="en-US" sz="1200" b="1" dirty="0">
                <a:solidFill>
                  <a:srgbClr val="0C0054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CAMERA_ON</a:t>
            </a:r>
            <a:endParaRPr lang="en-US" sz="1200" dirty="0"/>
          </a:p>
        </p:txBody>
      </p:sp>
      <p:pic>
        <p:nvPicPr>
          <p:cNvPr id="3" name="Image 0" descr="D:\DN92SW\jsReportOption\public\sources\A26_50M\DF\A6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" y="914400"/>
            <a:ext cx="73152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0"/>
            <a:ext cx="50292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marL="342900" indent="-342900">
              <a:buSzPct val="100000"/>
              <a:buChar char="★"/>
            </a:pPr>
            <a:r>
              <a:rPr lang="en-US" sz="1200" b="1" dirty="0">
                <a:solidFill>
                  <a:srgbClr val="0C0054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CHANGE_REGISTER_SETTING</a:t>
            </a:r>
            <a:endParaRPr lang="en-US" sz="1200" dirty="0"/>
          </a:p>
        </p:txBody>
      </p:sp>
      <p:pic>
        <p:nvPicPr>
          <p:cNvPr id="3" name="Image 0" descr="D:\DN92SW\jsReportOption\public\sources\A26_50M\DF\A7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" y="914400"/>
            <a:ext cx="73152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0"/>
            <a:ext cx="50292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marL="342900" indent="-342900">
              <a:buSzPct val="100000"/>
              <a:buChar char="★"/>
            </a:pPr>
            <a:r>
              <a:rPr lang="en-US" sz="1200" b="1" dirty="0">
                <a:solidFill>
                  <a:srgbClr val="0C0054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WORK_INFO_WRITE</a:t>
            </a:r>
            <a:endParaRPr lang="en-US" sz="1200" dirty="0"/>
          </a:p>
        </p:txBody>
      </p:sp>
      <p:pic>
        <p:nvPicPr>
          <p:cNvPr id="3" name="Image 0" descr="D:\DN92SW\jsReportOption\public\sources\A26_50M\DF\A8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" y="914400"/>
            <a:ext cx="73152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0"/>
            <a:ext cx="50292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marL="342900" indent="-342900">
              <a:buSzPct val="100000"/>
              <a:buChar char="★"/>
            </a:pPr>
            <a:r>
              <a:rPr lang="en-US" sz="1200" b="1" dirty="0">
                <a:solidFill>
                  <a:srgbClr val="0C0054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AE_CONTROL_CHART_ALIGN_MACRO</a:t>
            </a:r>
            <a:endParaRPr lang="en-US" sz="1200" dirty="0"/>
          </a:p>
        </p:txBody>
      </p:sp>
      <p:pic>
        <p:nvPicPr>
          <p:cNvPr id="3" name="Image 0" descr="D:\DN92SW\jsReportOption\public\sources\A26_50M\DF\A9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" y="914400"/>
            <a:ext cx="73152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0"/>
            <a:ext cx="50292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marL="342900" indent="-342900">
              <a:buSzPct val="100000"/>
              <a:buChar char="★"/>
            </a:pPr>
            <a:r>
              <a:rPr lang="en-US" sz="1200" b="1" dirty="0">
                <a:solidFill>
                  <a:srgbClr val="0C0054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CHART_ALIGN_MACRO</a:t>
            </a:r>
            <a:endParaRPr lang="en-US" sz="1200" dirty="0"/>
          </a:p>
        </p:txBody>
      </p:sp>
      <p:pic>
        <p:nvPicPr>
          <p:cNvPr id="3" name="Image 0" descr="D:\DN92SW\jsReportOption\public\sources\A26_50M\DF\A10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" y="914400"/>
            <a:ext cx="73152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0"/>
            <a:ext cx="50292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marL="342900" indent="-342900">
              <a:buSzPct val="100000"/>
              <a:buChar char="★"/>
            </a:pPr>
            <a:r>
              <a:rPr lang="en-US" sz="1200" b="1" dirty="0">
                <a:solidFill>
                  <a:srgbClr val="0C0054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MACRO_RRT_COMBINED</a:t>
            </a:r>
            <a:endParaRPr lang="en-US" sz="1200" dirty="0"/>
          </a:p>
        </p:txBody>
      </p:sp>
      <p:pic>
        <p:nvPicPr>
          <p:cNvPr id="3" name="Image 0" descr="D:\DN92SW\jsReportOption\public\sources\A26_50M\DF\A11.0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" y="914400"/>
            <a:ext cx="3657600" cy="1828800"/>
          </a:xfrm>
          <a:prstGeom prst="rect">
            <a:avLst/>
          </a:prstGeom>
        </p:spPr>
      </p:pic>
      <p:pic>
        <p:nvPicPr>
          <p:cNvPr id="4" name="Image 1" descr="D:\DN92SW\jsReportOption\public\sources\A26_50M\DF\A11.1.JP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914400"/>
            <a:ext cx="3657600" cy="1828800"/>
          </a:xfrm>
          <a:prstGeom prst="rect">
            <a:avLst/>
          </a:prstGeom>
        </p:spPr>
      </p:pic>
      <p:pic>
        <p:nvPicPr>
          <p:cNvPr id="5" name="Image 2" descr="D:\DN92SW\jsReportOption\public\sources\A26_50M\DF\A11.2.JP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2743200"/>
            <a:ext cx="3657600" cy="1828800"/>
          </a:xfrm>
          <a:prstGeom prst="rect">
            <a:avLst/>
          </a:prstGeom>
        </p:spPr>
      </p:pic>
      <p:pic>
        <p:nvPicPr>
          <p:cNvPr id="6" name="Image 3" descr="D:\DN92SW\jsReportOption\public\sources\A26_50M\DF\A11.3.JP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2743200"/>
            <a:ext cx="3657600" cy="18288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0"/>
            <a:ext cx="50292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marL="342900" indent="-342900">
              <a:buSzPct val="100000"/>
              <a:buChar char="★"/>
            </a:pPr>
            <a:r>
              <a:rPr lang="en-US" sz="1200" b="1" dirty="0">
                <a:solidFill>
                  <a:srgbClr val="0C0054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VIDEO &amp; POWER CONFIG</a:t>
            </a:r>
            <a:endParaRPr lang="en-US" sz="1200" dirty="0"/>
          </a:p>
        </p:txBody>
      </p:sp>
      <p:pic>
        <p:nvPicPr>
          <p:cNvPr id="3" name="Image 0" descr="D:\DN92SW\jsReportOption\public\sources\A26_50M\PDAF(INF)\S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" y="914400"/>
            <a:ext cx="73152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0"/>
            <a:ext cx="50292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marL="342900" indent="-342900">
              <a:buSzPct val="100000"/>
              <a:buChar char="★"/>
            </a:pPr>
            <a:r>
              <a:rPr lang="en-US" sz="1200" b="1" dirty="0">
                <a:solidFill>
                  <a:srgbClr val="0C0054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MACRO_RRT_COMBINED (SUB1)</a:t>
            </a:r>
            <a:endParaRPr lang="en-US" sz="1200" dirty="0"/>
          </a:p>
        </p:txBody>
      </p:sp>
      <p:pic>
        <p:nvPicPr>
          <p:cNvPr id="3" name="Image 0" descr="D:\DN92SW\jsReportOption\public\sources\A26_50M\DF\A11.4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" y="914400"/>
            <a:ext cx="3657600" cy="3657600"/>
          </a:xfrm>
          <a:prstGeom prst="rect">
            <a:avLst/>
          </a:prstGeom>
        </p:spPr>
      </p:pic>
      <p:pic>
        <p:nvPicPr>
          <p:cNvPr id="4" name="Image 1" descr="D:\DN92SW\jsReportOption\public\sources\A26_50M\DF\A11.5.JP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914400"/>
            <a:ext cx="3657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0"/>
            <a:ext cx="50292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marL="342900" indent="-342900">
              <a:buSzPct val="100000"/>
              <a:buChar char="★"/>
            </a:pPr>
            <a:r>
              <a:rPr lang="en-US" sz="1200" b="1" dirty="0">
                <a:solidFill>
                  <a:srgbClr val="0C0054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SPEC SPEC SETTING OF SITE B</a:t>
            </a:r>
            <a:endParaRPr lang="en-US" sz="1200" dirty="0"/>
          </a:p>
        </p:txBody>
      </p:sp>
      <p:pic>
        <p:nvPicPr>
          <p:cNvPr id="3" name="Image 0" descr="D:\DN92SW\jsReportOption\public\sources\A26_50M\DF\B0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" y="914400"/>
            <a:ext cx="73152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0"/>
            <a:ext cx="50292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marL="342900" indent="-342900">
              <a:buSzPct val="100000"/>
              <a:buChar char="★"/>
            </a:pPr>
            <a:r>
              <a:rPr lang="en-US" sz="1200" b="1" dirty="0">
                <a:solidFill>
                  <a:srgbClr val="0C0054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CHANGE_REGISTER_SETTING_INFINITY_AF</a:t>
            </a:r>
            <a:endParaRPr lang="en-US" sz="1200" dirty="0"/>
          </a:p>
        </p:txBody>
      </p:sp>
      <p:pic>
        <p:nvPicPr>
          <p:cNvPr id="3" name="Image 0" descr="D:\DN92SW\jsReportOption\public\sources\A26_50M\DF\B1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" y="914400"/>
            <a:ext cx="73152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0"/>
            <a:ext cx="50292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marL="342900" indent="-342900">
              <a:buSzPct val="100000"/>
              <a:buChar char="★"/>
            </a:pPr>
            <a:r>
              <a:rPr lang="en-US" sz="1200" b="1" dirty="0">
                <a:solidFill>
                  <a:srgbClr val="0C0054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OIS_CENTERING_CHARTALIGN_PAN</a:t>
            </a:r>
            <a:endParaRPr lang="en-US" sz="1200" dirty="0"/>
          </a:p>
        </p:txBody>
      </p:sp>
      <p:pic>
        <p:nvPicPr>
          <p:cNvPr id="3" name="Image 0" descr="D:\DN92SW\jsReportOption\public\sources\A26_50M\DF\B2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" y="914400"/>
            <a:ext cx="73152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0"/>
            <a:ext cx="50292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marL="342900" indent="-342900">
              <a:buSzPct val="100000"/>
              <a:buChar char="★"/>
            </a:pPr>
            <a:r>
              <a:rPr lang="en-US" sz="1200" b="1" dirty="0">
                <a:solidFill>
                  <a:srgbClr val="0C0054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AE_CONTROL_CHART_ALIGN_PAN</a:t>
            </a:r>
            <a:endParaRPr lang="en-US" sz="1200" dirty="0"/>
          </a:p>
        </p:txBody>
      </p:sp>
      <p:pic>
        <p:nvPicPr>
          <p:cNvPr id="3" name="Image 0" descr="D:\DN92SW\jsReportOption\public\sources\A26_50M\DF\B3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" y="914400"/>
            <a:ext cx="73152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0"/>
            <a:ext cx="50292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marL="342900" indent="-342900">
              <a:buSzPct val="100000"/>
              <a:buChar char="★"/>
            </a:pPr>
            <a:r>
              <a:rPr lang="en-US" sz="1200" b="1" dirty="0">
                <a:solidFill>
                  <a:srgbClr val="0C0054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CHART_ALIGN_LONG</a:t>
            </a:r>
            <a:endParaRPr lang="en-US" sz="1200" dirty="0"/>
          </a:p>
        </p:txBody>
      </p:sp>
      <p:pic>
        <p:nvPicPr>
          <p:cNvPr id="3" name="Image 0" descr="D:\DN92SW\jsReportOption\public\sources\A26_50M\DF\B4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" y="914400"/>
            <a:ext cx="73152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0"/>
            <a:ext cx="50292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marL="342900" indent="-342900">
              <a:buSzPct val="100000"/>
              <a:buChar char="★"/>
            </a:pPr>
            <a:r>
              <a:rPr lang="en-US" sz="1200" b="1" dirty="0">
                <a:solidFill>
                  <a:srgbClr val="0C0054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LONG_RRT_COMBINED</a:t>
            </a:r>
            <a:endParaRPr lang="en-US" sz="1200" dirty="0"/>
          </a:p>
        </p:txBody>
      </p:sp>
      <p:pic>
        <p:nvPicPr>
          <p:cNvPr id="3" name="Image 0" descr="D:\DN92SW\jsReportOption\public\sources\A26_50M\DF\B5.0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" y="914400"/>
            <a:ext cx="3657600" cy="1828800"/>
          </a:xfrm>
          <a:prstGeom prst="rect">
            <a:avLst/>
          </a:prstGeom>
        </p:spPr>
      </p:pic>
      <p:pic>
        <p:nvPicPr>
          <p:cNvPr id="4" name="Image 1" descr="D:\DN92SW\jsReportOption\public\sources\A26_50M\DF\B5.1.JP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914400"/>
            <a:ext cx="3657600" cy="1828800"/>
          </a:xfrm>
          <a:prstGeom prst="rect">
            <a:avLst/>
          </a:prstGeom>
        </p:spPr>
      </p:pic>
      <p:pic>
        <p:nvPicPr>
          <p:cNvPr id="5" name="Image 2" descr="D:\DN92SW\jsReportOption\public\sources\A26_50M\DF\B5.2.JP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2743200"/>
            <a:ext cx="3657600" cy="1828800"/>
          </a:xfrm>
          <a:prstGeom prst="rect">
            <a:avLst/>
          </a:prstGeom>
        </p:spPr>
      </p:pic>
      <p:pic>
        <p:nvPicPr>
          <p:cNvPr id="6" name="Image 3" descr="D:\DN92SW\jsReportOption\public\sources\A26_50M\DF\B5.3.JP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2743200"/>
            <a:ext cx="3657600" cy="18288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0"/>
            <a:ext cx="50292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marL="342900" indent="-342900">
              <a:buSzPct val="100000"/>
              <a:buChar char="★"/>
            </a:pPr>
            <a:r>
              <a:rPr lang="en-US" sz="1200" b="1" dirty="0">
                <a:solidFill>
                  <a:srgbClr val="0C0054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LONG_RRT_COMBINED (SUB1)</a:t>
            </a:r>
            <a:endParaRPr lang="en-US" sz="1200" dirty="0"/>
          </a:p>
        </p:txBody>
      </p:sp>
      <p:pic>
        <p:nvPicPr>
          <p:cNvPr id="3" name="Image 0" descr="D:\DN92SW\jsReportOption\public\sources\A26_50M\DF\B5.4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" y="914400"/>
            <a:ext cx="3657600" cy="3657600"/>
          </a:xfrm>
          <a:prstGeom prst="rect">
            <a:avLst/>
          </a:prstGeom>
        </p:spPr>
      </p:pic>
      <p:pic>
        <p:nvPicPr>
          <p:cNvPr id="4" name="Image 1" descr="D:\DN92SW\jsReportOption\public\sources\A26_50M\DF\B5.5.JP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914400"/>
            <a:ext cx="3657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0"/>
            <a:ext cx="50292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marL="342900" indent="-342900">
              <a:buSzPct val="100000"/>
              <a:buChar char="★"/>
            </a:pPr>
            <a:r>
              <a:rPr lang="en-US" sz="1200" b="1" dirty="0">
                <a:solidFill>
                  <a:srgbClr val="0C0054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AF_DEVIATION_CHECK</a:t>
            </a:r>
            <a:endParaRPr lang="en-US" sz="1200" dirty="0"/>
          </a:p>
        </p:txBody>
      </p:sp>
      <p:pic>
        <p:nvPicPr>
          <p:cNvPr id="3" name="Image 0" descr="D:\DN92SW\jsReportOption\public\sources\A26_50M\DF\B6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" y="914400"/>
            <a:ext cx="73152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0"/>
            <a:ext cx="50292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marL="342900" indent="-342900">
              <a:buSzPct val="100000"/>
              <a:buChar char="★"/>
            </a:pPr>
            <a:r>
              <a:rPr lang="en-US" sz="1200" b="1" dirty="0">
                <a:solidFill>
                  <a:srgbClr val="0C0054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CHANGE_REGISTER_SETTING</a:t>
            </a:r>
            <a:endParaRPr lang="en-US" sz="1200" dirty="0"/>
          </a:p>
        </p:txBody>
      </p:sp>
      <p:pic>
        <p:nvPicPr>
          <p:cNvPr id="3" name="Image 0" descr="D:\DN92SW\jsReportOption\public\sources\A26_50M\DF\B7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" y="914400"/>
            <a:ext cx="73152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0"/>
            <a:ext cx="50292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marL="342900" indent="-342900">
              <a:buSzPct val="100000"/>
              <a:buChar char="★"/>
            </a:pPr>
            <a:r>
              <a:rPr lang="en-US" sz="1200" b="1" dirty="0">
                <a:solidFill>
                  <a:srgbClr val="0C0054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SPEC SETTING ALL SITE</a:t>
            </a:r>
            <a:endParaRPr lang="en-US" sz="1200" dirty="0"/>
          </a:p>
        </p:txBody>
      </p:sp>
      <p:pic>
        <p:nvPicPr>
          <p:cNvPr id="3" name="Image 0" descr="D:\DN92SW\jsReportOption\public\sources\A26_50M\PDAF(INF)\A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" y="914400"/>
            <a:ext cx="3657600" cy="1828800"/>
          </a:xfrm>
          <a:prstGeom prst="rect">
            <a:avLst/>
          </a:prstGeom>
        </p:spPr>
      </p:pic>
      <p:pic>
        <p:nvPicPr>
          <p:cNvPr id="4" name="Image 1" descr="D:\DN92SW\jsReportOption\public\sources\A26_50M\PDAF(INF)\B.jp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914400"/>
            <a:ext cx="3657600" cy="1828800"/>
          </a:xfrm>
          <a:prstGeom prst="rect">
            <a:avLst/>
          </a:prstGeom>
        </p:spPr>
      </p:pic>
      <p:pic>
        <p:nvPicPr>
          <p:cNvPr id="5" name="Image 2" descr="D:\DN92SW\jsReportOption\public\sources\A26_50M\PDAF(INF)\C.jp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2743200"/>
            <a:ext cx="3657600" cy="1828800"/>
          </a:xfrm>
          <a:prstGeom prst="rect">
            <a:avLst/>
          </a:prstGeom>
        </p:spPr>
      </p:pic>
      <p:pic>
        <p:nvPicPr>
          <p:cNvPr id="6" name="Image 3" descr="D:\DN92SW\jsReportOption\public\sources\A26_50M\PDAF(INF)\D.jp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2743200"/>
            <a:ext cx="3657600" cy="18288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0"/>
            <a:ext cx="50292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marL="342900" indent="-342900">
              <a:buSzPct val="100000"/>
              <a:buChar char="★"/>
            </a:pPr>
            <a:r>
              <a:rPr lang="en-US" sz="1200" b="1" dirty="0">
                <a:solidFill>
                  <a:srgbClr val="0C0054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SPEC SPEC SETTING OF SITE C</a:t>
            </a:r>
            <a:endParaRPr lang="en-US" sz="1200" dirty="0"/>
          </a:p>
        </p:txBody>
      </p:sp>
      <p:pic>
        <p:nvPicPr>
          <p:cNvPr id="3" name="Image 0" descr="D:\DN92SW\jsReportOption\public\sources\A26_50M\DF\C0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" y="914400"/>
            <a:ext cx="73152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0"/>
            <a:ext cx="50292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marL="342900" indent="-342900">
              <a:buSzPct val="100000"/>
              <a:buChar char="★"/>
            </a:pPr>
            <a:r>
              <a:rPr lang="en-US" sz="1200" b="1" dirty="0">
                <a:solidFill>
                  <a:srgbClr val="0C0054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C_MOVE_AVIS</a:t>
            </a:r>
            <a:endParaRPr lang="en-US" sz="1200" dirty="0"/>
          </a:p>
        </p:txBody>
      </p:sp>
      <p:pic>
        <p:nvPicPr>
          <p:cNvPr id="3" name="Image 0" descr="D:\DN92SW\jsReportOption\public\sources\A26_50M\DF\C1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" y="914400"/>
            <a:ext cx="73152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0"/>
            <a:ext cx="50292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marL="342900" indent="-342900">
              <a:buSzPct val="100000"/>
              <a:buChar char="★"/>
            </a:pPr>
            <a:r>
              <a:rPr lang="en-US" sz="1200" b="1" dirty="0">
                <a:solidFill>
                  <a:srgbClr val="0C0054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CHANGE_AVIS_CHANNEL</a:t>
            </a:r>
            <a:endParaRPr lang="en-US" sz="1200" dirty="0"/>
          </a:p>
        </p:txBody>
      </p:sp>
      <p:pic>
        <p:nvPicPr>
          <p:cNvPr id="3" name="Image 0" descr="D:\DN92SW\jsReportOption\public\sources\A26_50M\DF\C2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" y="914400"/>
            <a:ext cx="73152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0"/>
            <a:ext cx="50292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marL="342900" indent="-342900">
              <a:buSzPct val="100000"/>
              <a:buChar char="★"/>
            </a:pPr>
            <a:r>
              <a:rPr lang="en-US" sz="1200" b="1" dirty="0">
                <a:solidFill>
                  <a:srgbClr val="0C0054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AE_CONTROL_LSC</a:t>
            </a:r>
            <a:endParaRPr lang="en-US" sz="1200" dirty="0"/>
          </a:p>
        </p:txBody>
      </p:sp>
      <p:pic>
        <p:nvPicPr>
          <p:cNvPr id="3" name="Image 0" descr="D:\DN92SW\jsReportOption\public\sources\A26_50M\DF\C3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" y="914400"/>
            <a:ext cx="73152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0"/>
            <a:ext cx="50292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marL="342900" indent="-342900">
              <a:buSzPct val="100000"/>
              <a:buChar char="★"/>
            </a:pPr>
            <a:r>
              <a:rPr lang="en-US" sz="1200" b="1" dirty="0">
                <a:solidFill>
                  <a:srgbClr val="0C0054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OIS_CENTERING_LSC</a:t>
            </a:r>
            <a:endParaRPr lang="en-US" sz="1200" dirty="0"/>
          </a:p>
        </p:txBody>
      </p:sp>
      <p:pic>
        <p:nvPicPr>
          <p:cNvPr id="3" name="Image 0" descr="D:\DN92SW\jsReportOption\public\sources\A26_50M\DF\C4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" y="914400"/>
            <a:ext cx="73152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0"/>
            <a:ext cx="50292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marL="342900" indent="-342900">
              <a:buSzPct val="100000"/>
              <a:buChar char="★"/>
            </a:pPr>
            <a:r>
              <a:rPr lang="en-US" sz="1200" b="1" dirty="0">
                <a:solidFill>
                  <a:srgbClr val="0C0054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AE_CONTROL</a:t>
            </a:r>
            <a:endParaRPr lang="en-US" sz="1200" dirty="0"/>
          </a:p>
        </p:txBody>
      </p:sp>
      <p:pic>
        <p:nvPicPr>
          <p:cNvPr id="3" name="Image 0" descr="D:\DN92SW\jsReportOption\public\sources\A26_50M\DF\C5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" y="914400"/>
            <a:ext cx="73152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0"/>
            <a:ext cx="50292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marL="342900" indent="-342900">
              <a:buSzPct val="100000"/>
              <a:buChar char="★"/>
            </a:pPr>
            <a:r>
              <a:rPr lang="en-US" sz="1200" b="1" dirty="0">
                <a:solidFill>
                  <a:srgbClr val="0C0054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AWB_VERIFICATION</a:t>
            </a:r>
            <a:endParaRPr lang="en-US" sz="1200" dirty="0"/>
          </a:p>
        </p:txBody>
      </p:sp>
      <p:pic>
        <p:nvPicPr>
          <p:cNvPr id="3" name="Image 0" descr="D:\DN92SW\jsReportOption\public\sources\A26_50M\DF\C6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" y="914400"/>
            <a:ext cx="73152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0"/>
            <a:ext cx="50292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marL="342900" indent="-342900">
              <a:buSzPct val="100000"/>
              <a:buChar char="★"/>
            </a:pPr>
            <a:r>
              <a:rPr lang="en-US" sz="1200" b="1" dirty="0">
                <a:solidFill>
                  <a:srgbClr val="0C0054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IMAGE_CAPTURE</a:t>
            </a:r>
            <a:endParaRPr lang="en-US" sz="1200" dirty="0"/>
          </a:p>
        </p:txBody>
      </p:sp>
      <p:pic>
        <p:nvPicPr>
          <p:cNvPr id="3" name="Image 0" descr="D:\DN92SW\jsReportOption\public\sources\A26_50M\DF\C7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" y="914400"/>
            <a:ext cx="73152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0"/>
            <a:ext cx="50292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marL="342900" indent="-342900">
              <a:buSzPct val="100000"/>
              <a:buChar char="★"/>
            </a:pPr>
            <a:r>
              <a:rPr lang="en-US" sz="1200" b="1" dirty="0">
                <a:solidFill>
                  <a:srgbClr val="0C0054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EXECUTE_SAMSUNG_OPTICAL_CENTER</a:t>
            </a:r>
            <a:endParaRPr lang="en-US" sz="1200" dirty="0"/>
          </a:p>
        </p:txBody>
      </p:sp>
      <p:pic>
        <p:nvPicPr>
          <p:cNvPr id="3" name="Image 0" descr="D:\DN92SW\jsReportOption\public\sources\A26_50M\DF\C8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" y="914400"/>
            <a:ext cx="73152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0"/>
            <a:ext cx="50292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marL="342900" indent="-342900">
              <a:buSzPct val="100000"/>
              <a:buChar char="★"/>
            </a:pPr>
            <a:r>
              <a:rPr lang="en-US" sz="1200" b="1" dirty="0">
                <a:solidFill>
                  <a:srgbClr val="0C0054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EXECUTE_COLORCHECKER_SEC</a:t>
            </a:r>
            <a:endParaRPr lang="en-US" sz="1200" dirty="0"/>
          </a:p>
        </p:txBody>
      </p:sp>
      <p:pic>
        <p:nvPicPr>
          <p:cNvPr id="3" name="Image 0" descr="D:\DN92SW\jsReportOption\public\sources\A26_50M\DF\C9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" y="914400"/>
            <a:ext cx="73152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0"/>
            <a:ext cx="50292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marL="342900" indent="-342900">
              <a:buSzPct val="100000"/>
              <a:buChar char="★"/>
            </a:pPr>
            <a:r>
              <a:rPr lang="en-US" sz="1200" b="1" dirty="0">
                <a:solidFill>
                  <a:srgbClr val="0C0054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MCU_FIRMWARE_UPDATE_0</a:t>
            </a:r>
            <a:endParaRPr lang="en-US" sz="1200" dirty="0"/>
          </a:p>
        </p:txBody>
      </p:sp>
      <p:pic>
        <p:nvPicPr>
          <p:cNvPr id="3" name="Image 0" descr="D:\DN92SW\jsReportOption\public\sources\A26_50M\PDAF(INF)\1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" y="914400"/>
            <a:ext cx="73152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0"/>
            <a:ext cx="50292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marL="342900" indent="-342900">
              <a:buSzPct val="100000"/>
              <a:buChar char="★"/>
            </a:pPr>
            <a:r>
              <a:rPr lang="en-US" sz="1200" b="1" dirty="0">
                <a:solidFill>
                  <a:srgbClr val="0C0054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SAMSUNG_LSC_TEST</a:t>
            </a:r>
            <a:endParaRPr lang="en-US" sz="1200" dirty="0"/>
          </a:p>
        </p:txBody>
      </p:sp>
      <p:pic>
        <p:nvPicPr>
          <p:cNvPr id="3" name="Image 0" descr="D:\DN92SW\jsReportOption\public\sources\A26_50M\DF\C10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" y="914400"/>
            <a:ext cx="73152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0"/>
            <a:ext cx="50292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marL="342900" indent="-342900">
              <a:buSzPct val="100000"/>
              <a:buChar char="★"/>
            </a:pPr>
            <a:r>
              <a:rPr lang="en-US" sz="1200" b="1" dirty="0">
                <a:solidFill>
                  <a:srgbClr val="0C0054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CHANGE_AVIS_CHANNEL_LOWLIGHT</a:t>
            </a:r>
            <a:endParaRPr lang="en-US" sz="1200" dirty="0"/>
          </a:p>
        </p:txBody>
      </p:sp>
      <p:pic>
        <p:nvPicPr>
          <p:cNvPr id="3" name="Image 0" descr="D:\DN92SW\jsReportOption\public\sources\A26_50M\DF\C11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" y="914400"/>
            <a:ext cx="73152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0"/>
            <a:ext cx="50292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marL="342900" indent="-342900">
              <a:buSzPct val="100000"/>
              <a:buChar char="★"/>
            </a:pPr>
            <a:r>
              <a:rPr lang="en-US" sz="1200" b="1" dirty="0">
                <a:solidFill>
                  <a:srgbClr val="0C0054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C_MOVE_YOUTHTECH</a:t>
            </a:r>
            <a:endParaRPr lang="en-US" sz="1200" dirty="0"/>
          </a:p>
        </p:txBody>
      </p:sp>
      <p:pic>
        <p:nvPicPr>
          <p:cNvPr id="3" name="Image 0" descr="D:\DN92SW\jsReportOption\public\sources\A26_50M\DF\C12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" y="914400"/>
            <a:ext cx="73152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0"/>
            <a:ext cx="50292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marL="342900" indent="-342900">
              <a:buSzPct val="100000"/>
              <a:buChar char="★"/>
            </a:pPr>
            <a:r>
              <a:rPr lang="en-US" sz="1200" b="1" dirty="0">
                <a:solidFill>
                  <a:srgbClr val="0C0054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GAIN_CHANGE</a:t>
            </a:r>
            <a:endParaRPr lang="en-US" sz="1200" dirty="0"/>
          </a:p>
        </p:txBody>
      </p:sp>
      <p:pic>
        <p:nvPicPr>
          <p:cNvPr id="3" name="Image 0" descr="D:\DN92SW\jsReportOption\public\sources\A26_50M\DF\C13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" y="914400"/>
            <a:ext cx="73152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0"/>
            <a:ext cx="50292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marL="342900" indent="-342900">
              <a:buSzPct val="100000"/>
              <a:buChar char="★"/>
            </a:pPr>
            <a:r>
              <a:rPr lang="en-US" sz="1200" b="1" dirty="0">
                <a:solidFill>
                  <a:srgbClr val="0C0054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GAIN_CHANGE_DARK</a:t>
            </a:r>
            <a:endParaRPr lang="en-US" sz="1200" dirty="0"/>
          </a:p>
        </p:txBody>
      </p:sp>
      <p:pic>
        <p:nvPicPr>
          <p:cNvPr id="3" name="Image 0" descr="D:\DN92SW\jsReportOption\public\sources\A26_50M\DF\C14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" y="914400"/>
            <a:ext cx="73152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0"/>
            <a:ext cx="50292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marL="342900" indent="-342900">
              <a:buSzPct val="100000"/>
              <a:buChar char="★"/>
            </a:pPr>
            <a:r>
              <a:rPr lang="en-US" sz="1200" b="1" dirty="0">
                <a:solidFill>
                  <a:srgbClr val="0C0054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IMAGE_CAPTURE_LOWLIGHT</a:t>
            </a:r>
            <a:endParaRPr lang="en-US" sz="1200" dirty="0"/>
          </a:p>
        </p:txBody>
      </p:sp>
      <p:pic>
        <p:nvPicPr>
          <p:cNvPr id="3" name="Image 0" descr="D:\DN92SW\jsReportOption\public\sources\A26_50M\DF\C15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" y="914400"/>
            <a:ext cx="73152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0"/>
            <a:ext cx="50292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marL="342900" indent="-342900">
              <a:buSzPct val="100000"/>
              <a:buChar char="★"/>
            </a:pPr>
            <a:r>
              <a:rPr lang="en-US" sz="1200" b="1" dirty="0">
                <a:solidFill>
                  <a:srgbClr val="0C0054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FIXED_PATTERN_NOISE_TEST_LOWLIGHT</a:t>
            </a:r>
            <a:endParaRPr lang="en-US" sz="1200" dirty="0"/>
          </a:p>
        </p:txBody>
      </p:sp>
      <p:pic>
        <p:nvPicPr>
          <p:cNvPr id="3" name="Image 0" descr="D:\DN92SW\jsReportOption\public\sources\A26_50M\DF\C16.0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" y="914400"/>
            <a:ext cx="3657600" cy="3657600"/>
          </a:xfrm>
          <a:prstGeom prst="rect">
            <a:avLst/>
          </a:prstGeom>
        </p:spPr>
      </p:pic>
      <p:pic>
        <p:nvPicPr>
          <p:cNvPr id="4" name="Image 1" descr="D:\DN92SW\jsReportOption\public\sources\A26_50M\DF\C16.1.JP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914400"/>
            <a:ext cx="3657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0"/>
            <a:ext cx="50292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marL="342900" indent="-342900">
              <a:buSzPct val="100000"/>
              <a:buChar char="★"/>
            </a:pPr>
            <a:r>
              <a:rPr lang="en-US" sz="1200" b="1" dirty="0">
                <a:solidFill>
                  <a:srgbClr val="0C0054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EXECUTE_SAMSUNG_LOWLIGHT_INSPECTION_LOWLIGHT</a:t>
            </a:r>
            <a:endParaRPr lang="en-US" sz="1200" dirty="0"/>
          </a:p>
        </p:txBody>
      </p:sp>
      <p:pic>
        <p:nvPicPr>
          <p:cNvPr id="3" name="Image 0" descr="D:\DN92SW\jsReportOption\public\sources\A26_50M\DF\C17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" y="914400"/>
            <a:ext cx="73152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0"/>
            <a:ext cx="50292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marL="342900" indent="-342900">
              <a:buSzPct val="100000"/>
              <a:buChar char="★"/>
            </a:pPr>
            <a:r>
              <a:rPr lang="en-US" sz="1200" b="1" dirty="0">
                <a:solidFill>
                  <a:srgbClr val="0C0054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C_MOVE_DARK</a:t>
            </a:r>
            <a:endParaRPr lang="en-US" sz="1200" dirty="0"/>
          </a:p>
        </p:txBody>
      </p:sp>
      <p:pic>
        <p:nvPicPr>
          <p:cNvPr id="3" name="Image 0" descr="D:\DN92SW\jsReportOption\public\sources\A26_50M\DF\C18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" y="914400"/>
            <a:ext cx="73152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0"/>
            <a:ext cx="50292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marL="342900" indent="-342900">
              <a:buSzPct val="100000"/>
              <a:buChar char="★"/>
            </a:pPr>
            <a:r>
              <a:rPr lang="en-US" sz="1200" b="1" dirty="0">
                <a:solidFill>
                  <a:srgbClr val="0C0054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IMAGE_CAPTURE_DARK</a:t>
            </a:r>
            <a:endParaRPr lang="en-US" sz="1200" dirty="0"/>
          </a:p>
        </p:txBody>
      </p:sp>
      <p:pic>
        <p:nvPicPr>
          <p:cNvPr id="3" name="Image 0" descr="D:\DN92SW\jsReportOption\public\sources\A26_50M\DF\C19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" y="914400"/>
            <a:ext cx="73152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0"/>
            <a:ext cx="50292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marL="342900" indent="-342900">
              <a:buSzPct val="100000"/>
              <a:buChar char="★"/>
            </a:pPr>
            <a:r>
              <a:rPr lang="en-US" sz="1200" b="1" dirty="0">
                <a:solidFill>
                  <a:srgbClr val="0C0054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V5FP_CAM_INIT_0</a:t>
            </a:r>
            <a:endParaRPr lang="en-US" sz="1200" dirty="0"/>
          </a:p>
        </p:txBody>
      </p:sp>
      <p:pic>
        <p:nvPicPr>
          <p:cNvPr id="3" name="Image 0" descr="D:\DN92SW\jsReportOption\public\sources\A26_50M\PDAF(INF)\2.0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" y="914400"/>
            <a:ext cx="3657600" cy="3657600"/>
          </a:xfrm>
          <a:prstGeom prst="rect">
            <a:avLst/>
          </a:prstGeom>
        </p:spPr>
      </p:pic>
      <p:pic>
        <p:nvPicPr>
          <p:cNvPr id="4" name="Image 1" descr="D:\DN92SW\jsReportOption\public\sources\A26_50M\PDAF(INF)\2.1.JP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914400"/>
            <a:ext cx="3657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0"/>
            <a:ext cx="50292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marL="342900" indent="-342900">
              <a:buSzPct val="100000"/>
              <a:buChar char="★"/>
            </a:pPr>
            <a:r>
              <a:rPr lang="en-US" sz="1200" b="1" dirty="0">
                <a:solidFill>
                  <a:srgbClr val="0C0054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EXECUTE_SAMSUNG_LOWLIGHT_INSPECTION_DARK</a:t>
            </a:r>
            <a:endParaRPr lang="en-US" sz="1200" dirty="0"/>
          </a:p>
        </p:txBody>
      </p:sp>
      <p:pic>
        <p:nvPicPr>
          <p:cNvPr id="3" name="Image 0" descr="D:\DN92SW\jsReportOption\public\sources\A26_50M\DF\C20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" y="914400"/>
            <a:ext cx="73152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0"/>
            <a:ext cx="50292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marL="342900" indent="-342900">
              <a:buSzPct val="100000"/>
              <a:buChar char="★"/>
            </a:pPr>
            <a:r>
              <a:rPr lang="en-US" sz="1200" b="1" dirty="0">
                <a:solidFill>
                  <a:srgbClr val="0C0054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SPEC SPEC SETTING OF SITE D</a:t>
            </a:r>
            <a:endParaRPr lang="en-US" sz="1200" dirty="0"/>
          </a:p>
        </p:txBody>
      </p:sp>
      <p:pic>
        <p:nvPicPr>
          <p:cNvPr id="3" name="Image 0" descr="D:\DN92SW\jsReportOption\public\sources\A26_50M\DF\D0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" y="914400"/>
            <a:ext cx="73152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0"/>
            <a:ext cx="50292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marL="342900" indent="-342900">
              <a:buSzPct val="100000"/>
              <a:buChar char="★"/>
            </a:pPr>
            <a:r>
              <a:rPr lang="en-US" sz="1200" b="1" dirty="0">
                <a:solidFill>
                  <a:srgbClr val="0C0054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DEFECT_STAIN_TEST_LSI</a:t>
            </a:r>
            <a:endParaRPr lang="en-US" sz="1200" dirty="0"/>
          </a:p>
        </p:txBody>
      </p:sp>
      <p:pic>
        <p:nvPicPr>
          <p:cNvPr id="3" name="Image 0" descr="D:\DN92SW\jsReportOption\public\sources\A26_50M\DF\D1.0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" y="914400"/>
            <a:ext cx="3657600" cy="3657600"/>
          </a:xfrm>
          <a:prstGeom prst="rect">
            <a:avLst/>
          </a:prstGeom>
        </p:spPr>
      </p:pic>
      <p:pic>
        <p:nvPicPr>
          <p:cNvPr id="4" name="Image 1" descr="D:\DN92SW\jsReportOption\public\sources\A26_50M\DF\D1.1.JP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914400"/>
            <a:ext cx="3657600" cy="1828800"/>
          </a:xfrm>
          <a:prstGeom prst="rect">
            <a:avLst/>
          </a:prstGeom>
        </p:spPr>
      </p:pic>
      <p:pic>
        <p:nvPicPr>
          <p:cNvPr id="5" name="Image 2" descr="D:\DN92SW\jsReportOption\public\sources\A26_50M\DF\D1.2.JP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2743200"/>
            <a:ext cx="3657600" cy="1828800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0"/>
            <a:ext cx="50292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marL="342900" indent="-342900">
              <a:buSzPct val="100000"/>
              <a:buChar char="★"/>
            </a:pPr>
            <a:r>
              <a:rPr lang="en-US" sz="1200" b="1" dirty="0">
                <a:solidFill>
                  <a:srgbClr val="0C0054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DEFECT_STAIN_TEST_LSI_WHITE_STAIN</a:t>
            </a:r>
            <a:endParaRPr lang="en-US" sz="1200" dirty="0"/>
          </a:p>
        </p:txBody>
      </p:sp>
      <p:pic>
        <p:nvPicPr>
          <p:cNvPr id="3" name="Image 0" descr="D:\DN92SW\jsReportOption\public\sources\A26_50M\DF\D2.0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" y="914400"/>
            <a:ext cx="3657600" cy="3657600"/>
          </a:xfrm>
          <a:prstGeom prst="rect">
            <a:avLst/>
          </a:prstGeom>
        </p:spPr>
      </p:pic>
      <p:pic>
        <p:nvPicPr>
          <p:cNvPr id="4" name="Image 1" descr="D:\DN92SW\jsReportOption\public\sources\A26_50M\DF\D2.1.JP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914400"/>
            <a:ext cx="3657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0"/>
            <a:ext cx="50292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marL="342900" indent="-342900">
              <a:buSzPct val="100000"/>
              <a:buChar char="★"/>
            </a:pPr>
            <a:r>
              <a:rPr lang="en-US" sz="1200" b="1" dirty="0">
                <a:solidFill>
                  <a:srgbClr val="0C0054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DATA_WRITE_A26_50M</a:t>
            </a:r>
            <a:endParaRPr lang="en-US" sz="1200" dirty="0"/>
          </a:p>
        </p:txBody>
      </p:sp>
      <p:pic>
        <p:nvPicPr>
          <p:cNvPr id="3" name="Image 0" descr="D:\DN92SW\jsReportOption\public\sources\A26_50M\DF\D3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" y="914400"/>
            <a:ext cx="73152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0"/>
            <a:ext cx="50292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marL="342900" indent="-342900">
              <a:buSzPct val="100000"/>
              <a:buChar char="★"/>
            </a:pPr>
            <a:r>
              <a:rPr lang="en-US" sz="1200" b="1" dirty="0">
                <a:solidFill>
                  <a:srgbClr val="0C0054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USER_CALCHECK_D_SITE</a:t>
            </a:r>
            <a:endParaRPr lang="en-US" sz="1200" dirty="0"/>
          </a:p>
        </p:txBody>
      </p:sp>
      <p:pic>
        <p:nvPicPr>
          <p:cNvPr id="3" name="Image 0" descr="D:\DN92SW\jsReportOption\public\sources\A26_50M\DF\D4.0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" y="914400"/>
            <a:ext cx="3657600" cy="1828800"/>
          </a:xfrm>
          <a:prstGeom prst="rect">
            <a:avLst/>
          </a:prstGeom>
        </p:spPr>
      </p:pic>
      <p:pic>
        <p:nvPicPr>
          <p:cNvPr id="4" name="Image 1" descr="D:\DN92SW\jsReportOption\public\sources\A26_50M\DF\D4.1.JP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914400"/>
            <a:ext cx="3657600" cy="1828800"/>
          </a:xfrm>
          <a:prstGeom prst="rect">
            <a:avLst/>
          </a:prstGeom>
        </p:spPr>
      </p:pic>
      <p:pic>
        <p:nvPicPr>
          <p:cNvPr id="5" name="Image 2" descr="D:\DN92SW\jsReportOption\public\sources\A26_50M\DF\D4.2.JP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2743200"/>
            <a:ext cx="3657600" cy="1828800"/>
          </a:xfrm>
          <a:prstGeom prst="rect">
            <a:avLst/>
          </a:prstGeom>
        </p:spPr>
      </p:pic>
      <p:pic>
        <p:nvPicPr>
          <p:cNvPr id="6" name="Image 3" descr="D:\DN92SW\jsReportOption\public\sources\A26_50M\DF\D4.3.JP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2743200"/>
            <a:ext cx="3657600" cy="1828800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0"/>
            <a:ext cx="50292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marL="342900" indent="-342900">
              <a:buSzPct val="100000"/>
              <a:buChar char="★"/>
            </a:pPr>
            <a:r>
              <a:rPr lang="en-US" sz="1200" b="1" dirty="0">
                <a:solidFill>
                  <a:srgbClr val="0C0054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MODULE A26 SINGLE - 50M</a:t>
            </a:r>
            <a:endParaRPr lang="en-US" sz="1200" dirty="0"/>
          </a:p>
        </p:txBody>
      </p:sp>
      <p:sp>
        <p:nvSpPr>
          <p:cNvPr id="3" name="Text 1"/>
          <p:cNvSpPr/>
          <p:nvPr/>
        </p:nvSpPr>
        <p:spPr>
          <a:xfrm>
            <a:off x="1828800" y="1800225"/>
            <a:ext cx="5349240" cy="1636776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8000" b="1" dirty="0">
                <a:solidFill>
                  <a:srgbClr val="0C0054"/>
                </a:solidFill>
                <a:latin typeface="Malgun Gothic" pitchFamily="34" charset="0"/>
                <a:ea typeface="Malgun Gothic" pitchFamily="34" charset="-122"/>
                <a:cs typeface="Malgun Gothic" pitchFamily="34" charset="-120"/>
              </a:rPr>
              <a:t>THE END</a:t>
            </a:r>
            <a:endParaRPr lang="en-US" sz="8000" dirty="0"/>
          </a:p>
        </p:txBody>
      </p:sp>
      <p:sp>
        <p:nvSpPr>
          <p:cNvPr id="4" name="Text 2"/>
          <p:cNvSpPr/>
          <p:nvPr/>
        </p:nvSpPr>
        <p:spPr>
          <a:xfrm>
            <a:off x="5029200" y="3600450"/>
            <a:ext cx="2743200" cy="603504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600" b="1" dirty="0">
                <a:solidFill>
                  <a:srgbClr val="0C0054"/>
                </a:solidFill>
                <a:latin typeface="Malgun Gothic" pitchFamily="34" charset="0"/>
                <a:ea typeface="Malgun Gothic" pitchFamily="34" charset="-122"/>
                <a:cs typeface="Malgun Gothic" pitchFamily="34" charset="-120"/>
              </a:rPr>
              <a:t>THANKS FOR WATCHING!</a:t>
            </a:r>
            <a:endParaRPr lang="en-US" sz="16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0"/>
            <a:ext cx="50292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marL="342900" indent="-342900">
              <a:buSzPct val="100000"/>
              <a:buChar char="★"/>
            </a:pPr>
            <a:r>
              <a:rPr lang="en-US" sz="1200" b="1" dirty="0">
                <a:solidFill>
                  <a:srgbClr val="0C0054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AF_INFINITY_0</a:t>
            </a:r>
            <a:endParaRPr lang="en-US" sz="1200" dirty="0"/>
          </a:p>
        </p:txBody>
      </p:sp>
      <p:pic>
        <p:nvPicPr>
          <p:cNvPr id="3" name="Image 0" descr="D:\DN92SW\jsReportOption\public\sources\A26_50M\PDAF(INF)\3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" y="914400"/>
            <a:ext cx="73152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0"/>
            <a:ext cx="50292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marL="342900" indent="-342900">
              <a:buSzPct val="100000"/>
              <a:buChar char="★"/>
            </a:pPr>
            <a:r>
              <a:rPr lang="en-US" sz="1200" b="1" dirty="0">
                <a:solidFill>
                  <a:srgbClr val="0C0054"/>
                </a:solidFill>
                <a:latin typeface="Tahoma" pitchFamily="34" charset="0"/>
                <a:ea typeface="Tahoma" pitchFamily="34" charset="-122"/>
                <a:cs typeface="Tahoma" pitchFamily="34" charset="-120"/>
              </a:rPr>
              <a:t>AF_MACRO_0</a:t>
            </a:r>
            <a:endParaRPr lang="en-US" sz="1200" dirty="0"/>
          </a:p>
        </p:txBody>
      </p:sp>
      <p:pic>
        <p:nvPicPr>
          <p:cNvPr id="3" name="Image 0" descr="D:\DN92SW\jsReportOption\public\sources\A26_50M\PDAF(INF)\4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" y="914400"/>
            <a:ext cx="7315200" cy="36576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76</Slides>
  <Notes>76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76</vt:i4>
      </vt:variant>
    </vt:vector>
  </HeadingPairs>
  <TitlesOfParts>
    <vt:vector size="7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  <vt:lpstr>Slide 75</vt:lpstr>
      <vt:lpstr>Slide 76</vt:lpstr>
    </vt:vector>
  </TitlesOfParts>
  <Company>MCNEX VINA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Inspection Option Model ER</dc:title>
  <dc:subject>SW Team</dc:subject>
  <dc:creator>Mr.DuongNguyen</dc:creator>
  <cp:lastModifiedBy>Mr.DuongNguyen</cp:lastModifiedBy>
  <cp:revision>01</cp:revision>
  <dcterms:created xsi:type="dcterms:W3CDTF">2024-11-04T02:15:48Z</dcterms:created>
  <dcterms:modified xsi:type="dcterms:W3CDTF">2024-11-04T02:15:48Z</dcterms:modified>
</cp:coreProperties>
</file>